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9A2108A-D654-4704-BAF7-64F74E665AC3}" type="datetimeFigureOut">
              <a:rPr lang="es-ES" smtClean="0"/>
              <a:t>17/03/2011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4D47CDB-C3EF-4DEE-8D2C-2F800E1D8FE4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Creaciones </a:t>
            </a:r>
            <a:br>
              <a:rPr lang="es-ES" dirty="0" smtClean="0"/>
            </a:br>
            <a:r>
              <a:rPr lang="es-ES" dirty="0" smtClean="0"/>
              <a:t>Canción Infantil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-114288" y="1357298"/>
            <a:ext cx="6400800" cy="51435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dirty="0" smtClean="0"/>
              <a:t>Tengo un caballito muy trotón</a:t>
            </a:r>
          </a:p>
          <a:p>
            <a:pPr algn="ctr"/>
            <a:r>
              <a:rPr lang="es-ES" dirty="0"/>
              <a:t>d</a:t>
            </a:r>
            <a:r>
              <a:rPr lang="es-ES" dirty="0" smtClean="0"/>
              <a:t>ispuesto siempre para correr</a:t>
            </a:r>
          </a:p>
          <a:p>
            <a:pPr algn="ctr"/>
            <a:r>
              <a:rPr lang="es-ES" dirty="0"/>
              <a:t>n</a:t>
            </a:r>
            <a:r>
              <a:rPr lang="es-ES" dirty="0" smtClean="0"/>
              <a:t>unca se cansa, nunca molesta</a:t>
            </a:r>
          </a:p>
          <a:p>
            <a:pPr algn="ctr"/>
            <a:r>
              <a:rPr lang="es-ES" dirty="0"/>
              <a:t>n</a:t>
            </a:r>
            <a:r>
              <a:rPr lang="es-ES" dirty="0" smtClean="0"/>
              <a:t>i agua siquiera le doy de beber</a:t>
            </a:r>
          </a:p>
          <a:p>
            <a:pPr algn="ctr"/>
            <a:r>
              <a:rPr lang="es-ES" dirty="0"/>
              <a:t>t</a:t>
            </a:r>
            <a:r>
              <a:rPr lang="es-ES" dirty="0" smtClean="0"/>
              <a:t>odo el día pasa trotando</a:t>
            </a:r>
          </a:p>
          <a:p>
            <a:pPr algn="ctr"/>
            <a:r>
              <a:rPr lang="es-ES" dirty="0"/>
              <a:t>p</a:t>
            </a:r>
            <a:r>
              <a:rPr lang="es-ES" dirty="0" smtClean="0"/>
              <a:t>or el patio el corredor</a:t>
            </a:r>
          </a:p>
          <a:p>
            <a:pPr algn="ctr"/>
            <a:r>
              <a:rPr lang="es-ES" dirty="0"/>
              <a:t>a</a:t>
            </a:r>
            <a:r>
              <a:rPr lang="es-ES" dirty="0" smtClean="0"/>
              <a:t> los pollitos espantando</a:t>
            </a:r>
          </a:p>
          <a:p>
            <a:pPr algn="ctr"/>
            <a:r>
              <a:rPr lang="es-ES" dirty="0"/>
              <a:t>m</a:t>
            </a:r>
            <a:r>
              <a:rPr lang="es-ES" dirty="0" smtClean="0"/>
              <a:t>i caballito es un primor</a:t>
            </a:r>
          </a:p>
          <a:p>
            <a:pPr algn="ctr"/>
            <a:r>
              <a:rPr lang="es-ES" dirty="0"/>
              <a:t>c</a:t>
            </a:r>
            <a:r>
              <a:rPr lang="es-ES" dirty="0" smtClean="0"/>
              <a:t>orre </a:t>
            </a:r>
            <a:r>
              <a:rPr lang="es-ES" dirty="0" err="1" smtClean="0"/>
              <a:t>corre</a:t>
            </a:r>
            <a:r>
              <a:rPr lang="es-ES" dirty="0" smtClean="0"/>
              <a:t> caballito</a:t>
            </a:r>
          </a:p>
          <a:p>
            <a:pPr algn="ctr"/>
            <a:r>
              <a:rPr lang="es-ES" dirty="0"/>
              <a:t>y</a:t>
            </a:r>
            <a:r>
              <a:rPr lang="es-ES" dirty="0" smtClean="0"/>
              <a:t>a llegamos al corral</a:t>
            </a:r>
          </a:p>
          <a:p>
            <a:pPr algn="ctr"/>
            <a:r>
              <a:rPr lang="es-ES" dirty="0"/>
              <a:t>a</a:t>
            </a:r>
            <a:r>
              <a:rPr lang="es-ES" dirty="0" smtClean="0"/>
              <a:t>hí quedarnos solito</a:t>
            </a:r>
          </a:p>
          <a:p>
            <a:pPr algn="ctr"/>
            <a:r>
              <a:rPr lang="es-ES" dirty="0" err="1"/>
              <a:t>c</a:t>
            </a:r>
            <a:r>
              <a:rPr lang="es-ES" dirty="0" err="1" smtClean="0"/>
              <a:t>abisbajo</a:t>
            </a:r>
            <a:r>
              <a:rPr lang="es-ES" dirty="0" smtClean="0"/>
              <a:t> sin bozal</a:t>
            </a:r>
            <a:endParaRPr lang="es-ES" dirty="0"/>
          </a:p>
        </p:txBody>
      </p:sp>
      <p:pic>
        <p:nvPicPr>
          <p:cNvPr id="14338" name="Picture 2" descr="http://t3.gstatic.com/images?q=tbn:ANd9GcRiF8D9PzsqIXM4AgC1scuQNmNysLLq5i_A7B9592T5-6yQNmO0w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000240"/>
            <a:ext cx="2537709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571481"/>
            <a:ext cx="8143932" cy="785817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Verso </a:t>
            </a:r>
            <a:br>
              <a:rPr lang="es-ES" dirty="0" smtClean="0"/>
            </a:br>
            <a:r>
              <a:rPr lang="es-ES" dirty="0" smtClean="0"/>
              <a:t>la  Rosa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-71470" y="1428736"/>
            <a:ext cx="5500726" cy="5143536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Cuando se abre en las mañanas, roja como sangre está,</a:t>
            </a:r>
          </a:p>
          <a:p>
            <a:pPr algn="ctr"/>
            <a:r>
              <a:rPr lang="es-ES" dirty="0"/>
              <a:t>y</a:t>
            </a:r>
            <a:r>
              <a:rPr lang="es-ES" dirty="0" smtClean="0"/>
              <a:t> el rocío no la toca </a:t>
            </a:r>
          </a:p>
          <a:p>
            <a:pPr algn="ctr"/>
            <a:r>
              <a:rPr lang="es-ES" dirty="0" smtClean="0"/>
              <a:t>porque se teme quemar.</a:t>
            </a:r>
          </a:p>
          <a:p>
            <a:pPr algn="ctr"/>
            <a:r>
              <a:rPr lang="es-ES" dirty="0" smtClean="0"/>
              <a:t>Abierta en el medio día</a:t>
            </a:r>
          </a:p>
          <a:p>
            <a:pPr algn="ctr"/>
            <a:r>
              <a:rPr lang="es-ES" dirty="0"/>
              <a:t>e</a:t>
            </a:r>
            <a:r>
              <a:rPr lang="es-ES" dirty="0" smtClean="0"/>
              <a:t>s dura como un coral; </a:t>
            </a:r>
          </a:p>
          <a:p>
            <a:pPr algn="ctr"/>
            <a:r>
              <a:rPr lang="es-ES" dirty="0"/>
              <a:t>e</a:t>
            </a:r>
            <a:r>
              <a:rPr lang="es-ES" dirty="0" smtClean="0"/>
              <a:t>l sol se asoma a los vidrios</a:t>
            </a:r>
          </a:p>
          <a:p>
            <a:pPr algn="ctr"/>
            <a:r>
              <a:rPr lang="es-ES" dirty="0"/>
              <a:t>p</a:t>
            </a:r>
            <a:r>
              <a:rPr lang="es-ES" dirty="0" smtClean="0"/>
              <a:t>ara verla relumbrar</a:t>
            </a:r>
            <a:endParaRPr lang="es-ES" dirty="0"/>
          </a:p>
        </p:txBody>
      </p:sp>
      <p:sp>
        <p:nvSpPr>
          <p:cNvPr id="3074" name="AutoShape 2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6" name="AutoShape 4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8" name="AutoShape 6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80" name="AutoShape 8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82" name="Picture 10" descr="http://t0.gstatic.com/images?q=tbn:ANd9GcR_J4ZKGZh4pFN58O4wofM7nGXR4WpOrX7K77AHfD9A9npHbc6B3qpvp7zL9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214554"/>
            <a:ext cx="3429020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1143007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Adivinanzas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3643338" cy="221457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s-ES" dirty="0" smtClean="0"/>
              <a:t>Es una estación del año</a:t>
            </a:r>
          </a:p>
          <a:p>
            <a:pPr algn="l"/>
            <a:r>
              <a:rPr lang="es-ES" dirty="0" smtClean="0"/>
              <a:t>Siempre fría</a:t>
            </a:r>
          </a:p>
          <a:p>
            <a:pPr algn="l"/>
            <a:r>
              <a:rPr lang="es-ES" dirty="0" smtClean="0"/>
              <a:t>Siempre blanca</a:t>
            </a:r>
          </a:p>
          <a:p>
            <a:pPr algn="l"/>
            <a:r>
              <a:rPr lang="es-ES" dirty="0" smtClean="0"/>
              <a:t>Que cosa será:    </a:t>
            </a:r>
          </a:p>
          <a:p>
            <a:pPr algn="r"/>
            <a:r>
              <a:rPr lang="es-ES" dirty="0" smtClean="0"/>
              <a:t>(la nieve)           </a:t>
            </a:r>
            <a:endParaRPr lang="es-ES" dirty="0"/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285720" y="3643314"/>
            <a:ext cx="3643338" cy="221457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es caballo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3200" dirty="0" smtClean="0">
                <a:solidFill>
                  <a:schemeClr val="tx1">
                    <a:tint val="75000"/>
                  </a:schemeClr>
                </a:solidFill>
              </a:rPr>
              <a:t>No es burro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Pero familia de los dos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sz="3200" dirty="0" smtClean="0">
                <a:solidFill>
                  <a:schemeClr val="tx1">
                    <a:tint val="75000"/>
                  </a:schemeClr>
                </a:solidFill>
              </a:rPr>
              <a:t>Que animal será: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(la</a:t>
            </a:r>
            <a:r>
              <a:rPr kumimoji="0" lang="es-E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mula</a:t>
            </a: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          </a:t>
            </a:r>
          </a:p>
        </p:txBody>
      </p:sp>
      <p:pic>
        <p:nvPicPr>
          <p:cNvPr id="2050" name="Picture 2" descr="http://t1.gstatic.com/images?q=tbn:ANd9GcQT2HFfrbC-0dna98L8EN3TkAInVf3HRSdafzBTnTUOKivmeNBQD0WTJOg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214422"/>
            <a:ext cx="2128068" cy="1414466"/>
          </a:xfrm>
          <a:prstGeom prst="rect">
            <a:avLst/>
          </a:prstGeom>
          <a:noFill/>
        </p:spPr>
      </p:pic>
      <p:pic>
        <p:nvPicPr>
          <p:cNvPr id="2058" name="Picture 10" descr="http://t2.gstatic.com/images?q=tbn:ANd9GcTSsNV1FfUCkoG_OZcAJKmT_z1v-c-SZcKqltcm7NuHFM4owpcEHiPOq30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929066"/>
            <a:ext cx="2214578" cy="16609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143007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Refranes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14348" y="1428736"/>
            <a:ext cx="7429552" cy="4000528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es-ES" dirty="0" smtClean="0"/>
              <a:t>El premio de la buena acción, es haberla hecho.</a:t>
            </a:r>
          </a:p>
          <a:p>
            <a:pPr algn="ctr">
              <a:buFontTx/>
              <a:buChar char="-"/>
            </a:pPr>
            <a:r>
              <a:rPr lang="es-ES" dirty="0" smtClean="0"/>
              <a:t>Solo el que obra, aprende.</a:t>
            </a:r>
          </a:p>
          <a:p>
            <a:pPr>
              <a:buFontTx/>
              <a:buChar char="-"/>
            </a:pPr>
            <a:endParaRPr lang="es-ES" dirty="0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8143932" cy="785817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Antoñita de mi vida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1000108"/>
            <a:ext cx="5572164" cy="5643602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000" b="1" dirty="0" smtClean="0">
                <a:solidFill>
                  <a:schemeClr val="tx1"/>
                </a:solidFill>
              </a:rPr>
              <a:t>Naciste igual como comienza un nuevo día, poniéndolo todo claro y musical,      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i</a:t>
            </a:r>
            <a:r>
              <a:rPr lang="es-ES" sz="2000" b="1" dirty="0" smtClean="0">
                <a:solidFill>
                  <a:schemeClr val="tx1"/>
                </a:solidFill>
              </a:rPr>
              <a:t>gual como los pajaritos trinan,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a</a:t>
            </a:r>
            <a:r>
              <a:rPr lang="es-ES" sz="2000" b="1" dirty="0" smtClean="0">
                <a:solidFill>
                  <a:schemeClr val="tx1"/>
                </a:solidFill>
              </a:rPr>
              <a:t>l recibir una nueva aurora.</a:t>
            </a:r>
          </a:p>
          <a:p>
            <a:pPr algn="just"/>
            <a:r>
              <a:rPr lang="es-ES" sz="2000" b="1" dirty="0" smtClean="0">
                <a:solidFill>
                  <a:schemeClr val="tx1"/>
                </a:solidFill>
              </a:rPr>
              <a:t>Tu sonrisa, tu mirada y tu bostezo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a</a:t>
            </a:r>
            <a:r>
              <a:rPr lang="es-ES" sz="2000" b="1" dirty="0" smtClean="0">
                <a:solidFill>
                  <a:schemeClr val="tx1"/>
                </a:solidFill>
              </a:rPr>
              <a:t>nuncia tu presencia irrelevante en mi vida, así como el sol muy despacito, casi lentamente   , empieza a salir todos los días.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t</a:t>
            </a:r>
            <a:r>
              <a:rPr lang="es-ES" sz="2000" b="1" dirty="0" smtClean="0">
                <a:solidFill>
                  <a:schemeClr val="tx1"/>
                </a:solidFill>
              </a:rPr>
              <a:t>us primeras palabras son;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e</a:t>
            </a:r>
            <a:r>
              <a:rPr lang="es-ES" sz="2000" b="1" dirty="0" smtClean="0">
                <a:solidFill>
                  <a:schemeClr val="tx1"/>
                </a:solidFill>
              </a:rPr>
              <a:t>l aliento , la fe y la esperanza,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d</a:t>
            </a:r>
            <a:r>
              <a:rPr lang="es-ES" sz="2000" b="1" dirty="0" smtClean="0">
                <a:solidFill>
                  <a:schemeClr val="tx1"/>
                </a:solidFill>
              </a:rPr>
              <a:t>e que hay un gran motivo porque luchar, así como en un cuarto oscuro,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h</a:t>
            </a:r>
            <a:r>
              <a:rPr lang="es-ES" sz="2000" b="1" dirty="0" smtClean="0">
                <a:solidFill>
                  <a:schemeClr val="tx1"/>
                </a:solidFill>
              </a:rPr>
              <a:t>ay que correr las cortinas para que</a:t>
            </a:r>
          </a:p>
          <a:p>
            <a:pPr algn="just"/>
            <a:r>
              <a:rPr lang="es-ES" sz="2000" b="1" dirty="0">
                <a:solidFill>
                  <a:schemeClr val="tx1"/>
                </a:solidFill>
              </a:rPr>
              <a:t>p</a:t>
            </a:r>
            <a:r>
              <a:rPr lang="es-ES" sz="2000" b="1" dirty="0" smtClean="0">
                <a:solidFill>
                  <a:schemeClr val="tx1"/>
                </a:solidFill>
              </a:rPr>
              <a:t>uedan entrar los rayos de sol.</a:t>
            </a:r>
          </a:p>
          <a:p>
            <a:pPr algn="just"/>
            <a:r>
              <a:rPr lang="es-ES" sz="2000" b="1" dirty="0" smtClean="0">
                <a:solidFill>
                  <a:schemeClr val="tx1"/>
                </a:solidFill>
              </a:rPr>
              <a:t>Tus abrazos son el manto de calor que abrigan mi alma, así como la luna y las estrellas nos cubren dándonos, luz y calor en una noche fría.</a:t>
            </a:r>
          </a:p>
          <a:p>
            <a:pPr algn="just"/>
            <a:r>
              <a:rPr lang="es-ES" sz="2000" b="1" dirty="0" smtClean="0">
                <a:solidFill>
                  <a:schemeClr val="tx1"/>
                </a:solidFill>
              </a:rPr>
              <a:t>Así llegaste a mi vida Antoñita Querida.   </a:t>
            </a:r>
            <a:r>
              <a:rPr lang="es-ES" sz="2000" dirty="0" smtClean="0">
                <a:solidFill>
                  <a:schemeClr val="tx1"/>
                </a:solidFill>
              </a:rPr>
              <a:t>   </a:t>
            </a:r>
            <a:r>
              <a:rPr lang="es-ES" sz="2000" dirty="0" smtClean="0">
                <a:solidFill>
                  <a:srgbClr val="FF0000"/>
                </a:solidFill>
              </a:rPr>
              <a:t>       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3074" name="AutoShape 2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6" name="AutoShape 4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8" name="AutoShape 6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80" name="AutoShape 8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cBAwQFBggC/8QAQxAAAQMDAgMGAwQGBgsAAAAAAQIDBAAFEQYSITFBBxMiUWFxgZGhFCMyMxVCUmJy0QgkQ4KSsSU0RFSys8HC4eLw/8QAGgEBAAMBAQEAAAAAAAAAAAAAAAECAwQFBv/EACURAAIBAwMEAwEBAAAAAAAAAAABAgMRIQQSMRNBUWEFMnEigf/aAAwDAQACEQMRAD8AnGlKUApSlAKUpQCrE2Q3EjOyX1bWmW1OLPkkDJrFvd5g2SGZdyf7lncEhW0qyTyAAGainXHaOLxCdtlnaW3FdG1190YU4P2QOgPXPHHlVJzUVk6dPpateSUVjyddpXtDt13Q6i5LZgSEFSkpdXhK0cwQT1A5j4j04fUfaVcpN7cdsMwJgR1EMpDX53hAJWDxPHOOXQ4qOJbzokAtnKkHgnpy619h2SpOUx0tk8yetYupJxPXp6OhCq3a68ckv6M7Tt6vs+pXB94rLUpKAEgeSgOQ9fn51KTTqHW0uNqC0KGUqScgjzBryalchCknAKM5UhA8+vGum01rS8WB0NQ3nFMEFRYfAUg+wzkfAiphUthmeo+PjU/qlh+O3+Ho8VWo30t2pRbhIMS9oagOHih5Kvuj6En8J+ldMvWunETWof6YjKddICditycnllQ8I+dbKaZ5NTT1actsonRUq0w82+0lxlxDiFclIUCD8RV2rGIpSlAKUpQClKUAqiiEgk8AOdVrCvTi2rRNcbBK0x3FJA5khJoCzfbUxfbRJgSfy30YCgMlJ5hQ9QcGvOd6tcuy3N633BvY+0en4Vp6KSeoP/jpXptopW0lSDlJAII6jpUc9ubcJnS7M95sfbGpKG2FjnhWdyT6YBPuBWVWmpL2d+g1ktPOz+rIUU3mWpfQpGP8qzEp8AFWUKS4UqQQoEcCDWQggJyTwrm/T6alGKu1wfAbxXw+wpwApXsWk5SfKvl6aGnEnGGjkbiOI9auJe3jwKSofunNQ8Ft9Od43MRby0qSZLB2g/mNqNXWWlypKG4yFryoAAJJUsnkAOpq6fEOOD718rcSwgKKghI5EHHyopX4RlKm1dylg9J6QtRsenINvWrctpvxnpuJKlfDJNbuos7INOvmMi/zlPBDo/qbLhI8PVwjPXp6ceoqUhXbF3R8nXilUdpX9laUpVjEUpSgFKUoBXysBSSFAEHgQa+qUBzmnp32F5dhnZQ/G/1ZajwfYz4CD5geEjzT6io//pCSyEWOER924t11XuAlI/4jUjaqsi7tDS5EWG58YlcZZJAJ6oUf2VYHsQDzFRB2k3BOo9PtNTUli9W1xZQlY298jgHEei04Bx1AOM5qBGW2SZwMZDSHO9ZW2UJHjSDhXyPGsoKLoHPb7cK51ta1E+JXAdDxrf8AepUlK0Z2EZ5cq5qkGj6D4/UOSkm8Iy1IbKMEBQx1FYjkKO4SQktq6KQcVcDoI4njQLAFZXa4PVl05rKTMMiVHWNrwcR03JzVbaGn7u3IujffxGnUlxlBI3oBG4D3APzr4mvYO0cSTjFdPorSUq97nF5ZgsnMmSU52/upH6yj0A861W5L2eXU6bbUpPavZ6PiKacjNLj7e5UgFG0YG3HDHpjFX61un4qoVpjRylbYbQEoaWrcW0gYSknqQMZ9c1sq6j5584FKUoBSqVWgFKUoBSlKAYrj9a6Fi6k+/YcTFm8NylN723gOQWnIORyCgQocs44V2FKA856u7K5+nLb9uaSZyCvD32QKPco48dhBJAIHHPDqOo5OZbH4MFM2PMiy4S1Hatt9AcAzjxN53Dp5869Q6tkGJpi6vpVtUmI5tOcYUUkD6kVEugdIw7jd0srjNmBECVujbnvFD8KSfUgnHkD51jUmlJRte4jVnTkthFCZRSvarcFDmFDBrZW9mVcZbMKBHXIlvHCGkDJP8h6ngKmbW/Zk9d7qLlZ3IJK1FTsaeglAUeJKFJGQCckp5Z49aWTs+v8AEJYcudut0Nz85NpjbHF+m4gH559qSh4R2R19WKaNRb+znT1nWydQTpFyuikg/YIfVXUADxEepKR7VJun7euPEbS5DYhNI/JhMAFLI/eI/EvzI4D15m/ZrFb7MyW4DAQpX43TxW4fNSuZrZYq8V3ZyyqTl9mAAOQqtKVcqKUpQEa9qOvLzpG4RGrbCjuxnmdy3n21qAXuICQQQOQJrlLf243Rt4G5WiI8x1+zLU2oD+8SD9Kmm6W2HdITsK4R25EZ0YW24Mg/yPrUJa17IZtuLkzTG+bF5mIo5eR/D+2Pr70Id+xLWk9XWjVcNUi1SCpSMB1lwbXGieih/wBRkVvxXkFidd9K3cSYqpFvmI4LQ4kpJHkpJ5jlUzaS7abXMjhrUqDAlJH5zaFLac+AyUn0OR69KBMlilaW06rsF42i23iFIWrk2l0Bf+E4P0rc5oSVpSlAcr2lu7NIyWgcKfcaaHxWCfoDVjswgiPpsSiMuTHluk9doO1I+SfrWJ2sSe7tkFkcSp5TmPPahQH1WK66yQxb7RCiAfksIQfcDj9c1zrNZvwiLZuZuKrilK6CRSlKAUpSgFKUoBVCM1WlAYk+2wbi33Vwhx5Tf7L7SVj6ioW7cNFwbXEiXmywW4zQX3ElDCdqBn8CsDgOOQT6ip0rAvlqjXq1SbbNb3x5CChY5fEHoeRoQeOkqwQocxxHmDU+9iut37vHXYbs4pyZGb3x3lnJdbHAhR6qGRx6g+lcNqPse1Ja5DqrWym5w933ZaWA6E9NyTjj7E1ndlGnLtYtfQXL3Edt4XHe7kSPD3ysY2J44J45xzwKlhI9BClWIsuPLZD0V9t5skje2oKGRwI4eRrD1Bfbdp63OT7rJSwygcMnxLPkkdT6VBJxnaERM1XYbcTwUpBI9FOpz9EGpFHKoEf7QETr6xqp6AURozyGgyXMnaNwz5Z8ecelTkidGVATNS+gxVN96Hc+EoxnPtisaf2kyEX3XEtIUtxQSlIypROAB51Rh5t9pDrKwttaQpKk8iDxBqC9V60uV/efjpdVHt5UQ2wjhvTxA3nrny5D61t9B60XaVIt9yWVW8nCXDzY/wDXz8qt1VexRVFexMNK+ELCkhSVBSVcQQeYrldV66tlgStpDiZM0f2KFjCD++rp7c/SrtpGh1tUzUGTe0nVLqtzEmPGaWfCv7MOX7oOSfeudut2v14UhMy93J9ajhDSFbAr0CEc/rVOoim9HpUHNVqOOzmy61h29v8AS93SzFzlEV5jvXkp8t5I2+3HHpUjDOOPGrplytKUqQKoTgVZmy40GOuTMfbYYQMrddUEpT04k8qj7tN7QoNt0+4xYLjGkXKV92hUd5K+4T1WcHgccB6n0oDP132k2vSqVRmkidcv92QsAN/xq449uftzrk7V2n2nVjCrXqNCbPLKwuLMQrc224OKFZP4SD58Dx4jNQ3tLqit10FROSRx4+tVdjg8UuZxz3daYM9+TrmhrTSVxu36KMwNsHvJTjCe8b2qyUr6jB4kKx8sGuTvF0mXOUZNwlyJT3Le85uI8wD5Vlxrzd7alKY0mQltLDjCQFbgG1jxJ9AeeOQPEceNeh7VovSF0Yg3lNmiOqdjtrSopJSobRglGdpPqRRYLLJEfZjYo2o34sC4JWqGXFPOoSrG8IGQD5Akj4VKHaaWrJohu3W1tMdp11DDbbafCEDKikeWdtWrE0iL2r3ZlCUpBZykJGAE92zgY9MGth2rWpdw019oaBUqC536kAZyjBCvkDn4Gso8S/SGsMhdGVL8XEda+9+0+IAjqCax25KUZ7s548Dkf/fGuq07om7X1gyCyphtSxsW+dqCnqcY3K9AMDrk8qxUbmEYNmNP1XqGVAjQVTlR4qGUthMfKFLSBjKlc84xniBWpbjsxW0POJy6o/dJPHjnnjr79T8aleH2Yww0szpzzr6k4StCEgIPmAQQfjW0sOgLNZpgnYfmzgciRMc3lJ9AAAPlW2yT5NVCXc4LT3Z9dbwoSrmTAjr45dG55Q/hPL3V8qkzT2krNp8BUCInv8YVJd8bqv7x5ewwK3gHnVavGCRdRSGKUpViwpSlAaXV9gb1NYZFpdkvRkP7cuM4J4KBxg8xwqMVdgzIP3eoXAOgVCB/7xU0UoCH43YVCQrMm/SlpzyajpR/mVVvYXY7pWPt79M6URz72SUg/wCAJqQ6UIsjnYWhtLQUgR7DAyP1nGQ4fmrJrD0f/oa53PTKhtZjr+1wPWM4SSkfwL3J9imuurkNZuG1XewXwYS2zIMSSrH9k8AOPoFJSffFQ8E8GphKx2xzweZjD/lI/lXU6puLsWEmJBwq4zldxETzwojis+iRxPw864hycxB7Y5rsp5DLKI2VrUeCQGAcn4A12Gmo7twfXqKcgpdloCYjKv8AZ4/NI/iVwUr4DpVI90QjF052f6fsrDX9RalSkAFUl9AUpSvPB4CusAAqtK0sSKUpQClKUApSlAKUpQClKUApSlAK0+r4Cbnpm5xC33inIy9ic/rgZT9QK3BrFnk/YpGDj7tXEexoDzpp1qXrvWiGX3d3eto798Dky2gJzj9ojA91fCvSEZpLEdtlsEIbSEpB6ADAqKuyuyRbDcZK4inHHH0JbK3iCUpyTgYA5nHyFSulRNQkS2fdKUqSBSlKAUpSgFKUoD//2Q=="/>
          <p:cNvSpPr>
            <a:spLocks noChangeAspect="1" noChangeArrowheads="1"/>
          </p:cNvSpPr>
          <p:nvPr/>
        </p:nvSpPr>
        <p:spPr bwMode="auto">
          <a:xfrm>
            <a:off x="77788" y="-495300"/>
            <a:ext cx="1038225" cy="1038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7412" name="Picture 4" descr="http://t2.gstatic.com/images?q=tbn:ANd9GcTF0vcQ-Vau-44wVu48sE8UlvBQLofZ7uixj4W5TI0DpGxntXNWCWUhXPk"/>
          <p:cNvPicPr>
            <a:picLocks noChangeAspect="1" noChangeArrowheads="1"/>
          </p:cNvPicPr>
          <p:nvPr/>
        </p:nvPicPr>
        <p:blipFill>
          <a:blip r:embed="rId2"/>
          <a:srcRect b="30555"/>
          <a:stretch>
            <a:fillRect/>
          </a:stretch>
        </p:blipFill>
        <p:spPr bwMode="auto">
          <a:xfrm>
            <a:off x="6357950" y="2214554"/>
            <a:ext cx="235743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</TotalTime>
  <Words>303</Words>
  <Application>Microsoft Office PowerPoint</Application>
  <PresentationFormat>Presentación en pantalla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Brío</vt:lpstr>
      <vt:lpstr>Creaciones  Canción Infantil</vt:lpstr>
      <vt:lpstr>Verso  la  Rosa </vt:lpstr>
      <vt:lpstr>Adivinanzas </vt:lpstr>
      <vt:lpstr>Refranes </vt:lpstr>
      <vt:lpstr>Antoñita de mi vida</vt:lpstr>
    </vt:vector>
  </TitlesOfParts>
  <Company>SERVICOMPU.NET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Creaciones  Canción Infantil</dc:title>
  <dc:creator>CYBER INTERNET</dc:creator>
  <cp:lastModifiedBy>CYBER INTERNET</cp:lastModifiedBy>
  <cp:revision>5</cp:revision>
  <dcterms:created xsi:type="dcterms:W3CDTF">2011-03-17T20:13:17Z</dcterms:created>
  <dcterms:modified xsi:type="dcterms:W3CDTF">2011-03-17T20:47:40Z</dcterms:modified>
</cp:coreProperties>
</file>